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8"/>
  </p:notesMasterIdLst>
  <p:sldIdLst>
    <p:sldId id="257" r:id="rId2"/>
    <p:sldId id="262" r:id="rId3"/>
    <p:sldId id="263" r:id="rId4"/>
    <p:sldId id="264" r:id="rId5"/>
    <p:sldId id="266" r:id="rId6"/>
    <p:sldId id="267" r:id="rId7"/>
    <p:sldId id="260" r:id="rId8"/>
    <p:sldId id="268" r:id="rId9"/>
    <p:sldId id="265" r:id="rId10"/>
    <p:sldId id="269" r:id="rId11"/>
    <p:sldId id="270" r:id="rId12"/>
    <p:sldId id="273" r:id="rId13"/>
    <p:sldId id="271" r:id="rId14"/>
    <p:sldId id="261" r:id="rId15"/>
    <p:sldId id="259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45B2BB-17DB-4EDA-9E85-3B2777FBB927}" v="4" dt="2024-01-15T16:48:47.139"/>
    <p1510:client id="{D8B6EC6A-0FEA-4FE9-A859-9BEFC9B0DA62}" v="15" dt="2024-01-15T12:29:45.7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322" autoAdjust="0"/>
  </p:normalViewPr>
  <p:slideViewPr>
    <p:cSldViewPr snapToGrid="0">
      <p:cViewPr varScale="1">
        <p:scale>
          <a:sx n="76" d="100"/>
          <a:sy n="76" d="100"/>
        </p:scale>
        <p:origin x="917" y="-10"/>
      </p:cViewPr>
      <p:guideLst/>
    </p:cSldViewPr>
  </p:slideViewPr>
  <p:notesTextViewPr>
    <p:cViewPr>
      <p:scale>
        <a:sx n="1" d="1"/>
        <a:sy n="1" d="1"/>
      </p:scale>
      <p:origin x="0" y="-1469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GUEL ANGEL QUIROS CULEBRAS" userId="6a4a0159-3c2c-474d-8e6d-7b4e4dfd6593" providerId="ADAL" clId="{D8B6EC6A-0FEA-4FE9-A859-9BEFC9B0DA62}"/>
    <pc:docChg chg="undo custSel addSld delSld modSld sldOrd">
      <pc:chgData name="MIGUEL ANGEL QUIROS CULEBRAS" userId="6a4a0159-3c2c-474d-8e6d-7b4e4dfd6593" providerId="ADAL" clId="{D8B6EC6A-0FEA-4FE9-A859-9BEFC9B0DA62}" dt="2024-01-15T12:31:56.188" v="284" actId="14100"/>
      <pc:docMkLst>
        <pc:docMk/>
      </pc:docMkLst>
      <pc:sldChg chg="new del">
        <pc:chgData name="MIGUEL ANGEL QUIROS CULEBRAS" userId="6a4a0159-3c2c-474d-8e6d-7b4e4dfd6593" providerId="ADAL" clId="{D8B6EC6A-0FEA-4FE9-A859-9BEFC9B0DA62}" dt="2024-01-15T11:31:14.211" v="2" actId="47"/>
        <pc:sldMkLst>
          <pc:docMk/>
          <pc:sldMk cId="65412606" sldId="256"/>
        </pc:sldMkLst>
      </pc:sldChg>
      <pc:sldChg chg="addSp delSp modSp new mod setBg delDesignElem">
        <pc:chgData name="MIGUEL ANGEL QUIROS CULEBRAS" userId="6a4a0159-3c2c-474d-8e6d-7b4e4dfd6593" providerId="ADAL" clId="{D8B6EC6A-0FEA-4FE9-A859-9BEFC9B0DA62}" dt="2024-01-15T12:31:56.188" v="284" actId="14100"/>
        <pc:sldMkLst>
          <pc:docMk/>
          <pc:sldMk cId="772734750" sldId="257"/>
        </pc:sldMkLst>
        <pc:spChg chg="add del">
          <ac:chgData name="MIGUEL ANGEL QUIROS CULEBRAS" userId="6a4a0159-3c2c-474d-8e6d-7b4e4dfd6593" providerId="ADAL" clId="{D8B6EC6A-0FEA-4FE9-A859-9BEFC9B0DA62}" dt="2024-01-15T11:42:50.676" v="20"/>
          <ac:spMkLst>
            <pc:docMk/>
            <pc:sldMk cId="772734750" sldId="257"/>
            <ac:spMk id="8" creationId="{C61657BD-3333-446A-A16A-CBDC77C8E559}"/>
          </ac:spMkLst>
        </pc:spChg>
        <pc:spChg chg="add del">
          <ac:chgData name="MIGUEL ANGEL QUIROS CULEBRAS" userId="6a4a0159-3c2c-474d-8e6d-7b4e4dfd6593" providerId="ADAL" clId="{D8B6EC6A-0FEA-4FE9-A859-9BEFC9B0DA62}" dt="2024-01-15T11:42:50.676" v="20"/>
          <ac:spMkLst>
            <pc:docMk/>
            <pc:sldMk cId="772734750" sldId="257"/>
            <ac:spMk id="10" creationId="{52CAFF06-4D3A-42A5-8614-B1FA47EA0F6D}"/>
          </ac:spMkLst>
        </pc:spChg>
        <pc:picChg chg="add mod">
          <ac:chgData name="MIGUEL ANGEL QUIROS CULEBRAS" userId="6a4a0159-3c2c-474d-8e6d-7b4e4dfd6593" providerId="ADAL" clId="{D8B6EC6A-0FEA-4FE9-A859-9BEFC9B0DA62}" dt="2024-01-15T12:31:56.188" v="284" actId="14100"/>
          <ac:picMkLst>
            <pc:docMk/>
            <pc:sldMk cId="772734750" sldId="257"/>
            <ac:picMk id="3" creationId="{1F78E4CB-716C-8867-468D-635596B2CEEC}"/>
          </ac:picMkLst>
        </pc:picChg>
      </pc:sldChg>
      <pc:sldChg chg="addSp modSp add del mod">
        <pc:chgData name="MIGUEL ANGEL QUIROS CULEBRAS" userId="6a4a0159-3c2c-474d-8e6d-7b4e4dfd6593" providerId="ADAL" clId="{D8B6EC6A-0FEA-4FE9-A859-9BEFC9B0DA62}" dt="2024-01-15T11:46:03.482" v="44" actId="47"/>
        <pc:sldMkLst>
          <pc:docMk/>
          <pc:sldMk cId="3832732535" sldId="258"/>
        </pc:sldMkLst>
        <pc:spChg chg="add mod">
          <ac:chgData name="MIGUEL ANGEL QUIROS CULEBRAS" userId="6a4a0159-3c2c-474d-8e6d-7b4e4dfd6593" providerId="ADAL" clId="{D8B6EC6A-0FEA-4FE9-A859-9BEFC9B0DA62}" dt="2024-01-15T11:44:32.905" v="38" actId="1076"/>
          <ac:spMkLst>
            <pc:docMk/>
            <pc:sldMk cId="3832732535" sldId="258"/>
            <ac:spMk id="2" creationId="{0AA40795-B7B8-354F-B571-3CEB99236535}"/>
          </ac:spMkLst>
        </pc:spChg>
      </pc:sldChg>
      <pc:sldChg chg="addSp modSp add mod modNotesTx">
        <pc:chgData name="MIGUEL ANGEL QUIROS CULEBRAS" userId="6a4a0159-3c2c-474d-8e6d-7b4e4dfd6593" providerId="ADAL" clId="{D8B6EC6A-0FEA-4FE9-A859-9BEFC9B0DA62}" dt="2024-01-15T11:43:16.402" v="25" actId="14100"/>
        <pc:sldMkLst>
          <pc:docMk/>
          <pc:sldMk cId="3519252472" sldId="259"/>
        </pc:sldMkLst>
        <pc:picChg chg="add mod">
          <ac:chgData name="MIGUEL ANGEL QUIROS CULEBRAS" userId="6a4a0159-3c2c-474d-8e6d-7b4e4dfd6593" providerId="ADAL" clId="{D8B6EC6A-0FEA-4FE9-A859-9BEFC9B0DA62}" dt="2024-01-15T11:43:16.402" v="25" actId="14100"/>
          <ac:picMkLst>
            <pc:docMk/>
            <pc:sldMk cId="3519252472" sldId="259"/>
            <ac:picMk id="3" creationId="{8F7212AC-3B96-E96D-5E29-CF0305398D85}"/>
          </ac:picMkLst>
        </pc:picChg>
      </pc:sldChg>
      <pc:sldChg chg="addSp modSp add mod ord">
        <pc:chgData name="MIGUEL ANGEL QUIROS CULEBRAS" userId="6a4a0159-3c2c-474d-8e6d-7b4e4dfd6593" providerId="ADAL" clId="{D8B6EC6A-0FEA-4FE9-A859-9BEFC9B0DA62}" dt="2024-01-15T12:15:03.246" v="85"/>
        <pc:sldMkLst>
          <pc:docMk/>
          <pc:sldMk cId="2830836471" sldId="260"/>
        </pc:sldMkLst>
        <pc:picChg chg="add mod">
          <ac:chgData name="MIGUEL ANGEL QUIROS CULEBRAS" userId="6a4a0159-3c2c-474d-8e6d-7b4e4dfd6593" providerId="ADAL" clId="{D8B6EC6A-0FEA-4FE9-A859-9BEFC9B0DA62}" dt="2024-01-15T11:45:53.928" v="41" actId="14100"/>
          <ac:picMkLst>
            <pc:docMk/>
            <pc:sldMk cId="2830836471" sldId="260"/>
            <ac:picMk id="3" creationId="{BD494781-DC39-38EB-E6AC-8CF1B635FA4D}"/>
          </ac:picMkLst>
        </pc:picChg>
      </pc:sldChg>
      <pc:sldChg chg="addSp modSp add mod ord modNotesTx">
        <pc:chgData name="MIGUEL ANGEL QUIROS CULEBRAS" userId="6a4a0159-3c2c-474d-8e6d-7b4e4dfd6593" providerId="ADAL" clId="{D8B6EC6A-0FEA-4FE9-A859-9BEFC9B0DA62}" dt="2024-01-15T11:58:43.035" v="60"/>
        <pc:sldMkLst>
          <pc:docMk/>
          <pc:sldMk cId="2152376836" sldId="261"/>
        </pc:sldMkLst>
        <pc:picChg chg="add mod">
          <ac:chgData name="MIGUEL ANGEL QUIROS CULEBRAS" userId="6a4a0159-3c2c-474d-8e6d-7b4e4dfd6593" providerId="ADAL" clId="{D8B6EC6A-0FEA-4FE9-A859-9BEFC9B0DA62}" dt="2024-01-15T11:51:03.624" v="51" actId="1076"/>
          <ac:picMkLst>
            <pc:docMk/>
            <pc:sldMk cId="2152376836" sldId="261"/>
            <ac:picMk id="3" creationId="{DE3C1C3B-62C6-88E7-53F5-DF6E3256B518}"/>
          </ac:picMkLst>
        </pc:picChg>
        <pc:picChg chg="add mod">
          <ac:chgData name="MIGUEL ANGEL QUIROS CULEBRAS" userId="6a4a0159-3c2c-474d-8e6d-7b4e4dfd6593" providerId="ADAL" clId="{D8B6EC6A-0FEA-4FE9-A859-9BEFC9B0DA62}" dt="2024-01-15T11:51:06.225" v="52" actId="1076"/>
          <ac:picMkLst>
            <pc:docMk/>
            <pc:sldMk cId="2152376836" sldId="261"/>
            <ac:picMk id="5" creationId="{25FAAB3D-F0CE-B66C-5193-ACDD63932433}"/>
          </ac:picMkLst>
        </pc:picChg>
      </pc:sldChg>
      <pc:sldChg chg="addSp modSp new mod ord modNotesTx">
        <pc:chgData name="MIGUEL ANGEL QUIROS CULEBRAS" userId="6a4a0159-3c2c-474d-8e6d-7b4e4dfd6593" providerId="ADAL" clId="{D8B6EC6A-0FEA-4FE9-A859-9BEFC9B0DA62}" dt="2024-01-15T12:08:42.687" v="62" actId="1076"/>
        <pc:sldMkLst>
          <pc:docMk/>
          <pc:sldMk cId="2377270949" sldId="262"/>
        </pc:sldMkLst>
        <pc:picChg chg="add mod">
          <ac:chgData name="MIGUEL ANGEL QUIROS CULEBRAS" userId="6a4a0159-3c2c-474d-8e6d-7b4e4dfd6593" providerId="ADAL" clId="{D8B6EC6A-0FEA-4FE9-A859-9BEFC9B0DA62}" dt="2024-01-15T12:08:42.687" v="62" actId="1076"/>
          <ac:picMkLst>
            <pc:docMk/>
            <pc:sldMk cId="2377270949" sldId="262"/>
            <ac:picMk id="3" creationId="{FF0A12A8-36DD-E8DD-4610-B0B815135DAA}"/>
          </ac:picMkLst>
        </pc:picChg>
      </pc:sldChg>
      <pc:sldChg chg="add del">
        <pc:chgData name="MIGUEL ANGEL QUIROS CULEBRAS" userId="6a4a0159-3c2c-474d-8e6d-7b4e4dfd6593" providerId="ADAL" clId="{D8B6EC6A-0FEA-4FE9-A859-9BEFC9B0DA62}" dt="2024-01-15T11:46:06.087" v="45" actId="47"/>
        <pc:sldMkLst>
          <pc:docMk/>
          <pc:sldMk cId="4010687272" sldId="262"/>
        </pc:sldMkLst>
      </pc:sldChg>
      <pc:sldChg chg="addSp modSp new mod ord">
        <pc:chgData name="MIGUEL ANGEL QUIROS CULEBRAS" userId="6a4a0159-3c2c-474d-8e6d-7b4e4dfd6593" providerId="ADAL" clId="{D8B6EC6A-0FEA-4FE9-A859-9BEFC9B0DA62}" dt="2024-01-15T12:11:54.023" v="72"/>
        <pc:sldMkLst>
          <pc:docMk/>
          <pc:sldMk cId="3179048389" sldId="263"/>
        </pc:sldMkLst>
        <pc:picChg chg="add mod">
          <ac:chgData name="MIGUEL ANGEL QUIROS CULEBRAS" userId="6a4a0159-3c2c-474d-8e6d-7b4e4dfd6593" providerId="ADAL" clId="{D8B6EC6A-0FEA-4FE9-A859-9BEFC9B0DA62}" dt="2024-01-15T12:10:40.142" v="69" actId="1076"/>
          <ac:picMkLst>
            <pc:docMk/>
            <pc:sldMk cId="3179048389" sldId="263"/>
            <ac:picMk id="3" creationId="{E2EB3FD9-B8AD-F52C-F275-567BA2CED694}"/>
          </ac:picMkLst>
        </pc:picChg>
      </pc:sldChg>
      <pc:sldChg chg="addSp modSp add mod ord">
        <pc:chgData name="MIGUEL ANGEL QUIROS CULEBRAS" userId="6a4a0159-3c2c-474d-8e6d-7b4e4dfd6593" providerId="ADAL" clId="{D8B6EC6A-0FEA-4FE9-A859-9BEFC9B0DA62}" dt="2024-01-15T12:12:03.709" v="74" actId="1076"/>
        <pc:sldMkLst>
          <pc:docMk/>
          <pc:sldMk cId="582426007" sldId="264"/>
        </pc:sldMkLst>
        <pc:picChg chg="add mod">
          <ac:chgData name="MIGUEL ANGEL QUIROS CULEBRAS" userId="6a4a0159-3c2c-474d-8e6d-7b4e4dfd6593" providerId="ADAL" clId="{D8B6EC6A-0FEA-4FE9-A859-9BEFC9B0DA62}" dt="2024-01-15T12:12:03.709" v="74" actId="1076"/>
          <ac:picMkLst>
            <pc:docMk/>
            <pc:sldMk cId="582426007" sldId="264"/>
            <ac:picMk id="3" creationId="{DD199CA3-4D21-2E05-59DE-8DD740CBEDE9}"/>
          </ac:picMkLst>
        </pc:picChg>
      </pc:sldChg>
      <pc:sldChg chg="addSp modSp new mod modNotesTx">
        <pc:chgData name="MIGUEL ANGEL QUIROS CULEBRAS" userId="6a4a0159-3c2c-474d-8e6d-7b4e4dfd6593" providerId="ADAL" clId="{D8B6EC6A-0FEA-4FE9-A859-9BEFC9B0DA62}" dt="2024-01-15T12:27:33.983" v="132"/>
        <pc:sldMkLst>
          <pc:docMk/>
          <pc:sldMk cId="4009880877" sldId="265"/>
        </pc:sldMkLst>
        <pc:picChg chg="add mod">
          <ac:chgData name="MIGUEL ANGEL QUIROS CULEBRAS" userId="6a4a0159-3c2c-474d-8e6d-7b4e4dfd6593" providerId="ADAL" clId="{D8B6EC6A-0FEA-4FE9-A859-9BEFC9B0DA62}" dt="2024-01-15T12:25:08.611" v="129" actId="1076"/>
          <ac:picMkLst>
            <pc:docMk/>
            <pc:sldMk cId="4009880877" sldId="265"/>
            <ac:picMk id="3" creationId="{2A47346D-229D-4D10-D8C9-3A7CF8D99A20}"/>
          </ac:picMkLst>
        </pc:picChg>
        <pc:picChg chg="add mod">
          <ac:chgData name="MIGUEL ANGEL QUIROS CULEBRAS" userId="6a4a0159-3c2c-474d-8e6d-7b4e4dfd6593" providerId="ADAL" clId="{D8B6EC6A-0FEA-4FE9-A859-9BEFC9B0DA62}" dt="2024-01-15T12:25:05.698" v="128" actId="1076"/>
          <ac:picMkLst>
            <pc:docMk/>
            <pc:sldMk cId="4009880877" sldId="265"/>
            <ac:picMk id="5" creationId="{A24AF68A-695B-8E53-33D0-1E028690A970}"/>
          </ac:picMkLst>
        </pc:picChg>
        <pc:picChg chg="add mod">
          <ac:chgData name="MIGUEL ANGEL QUIROS CULEBRAS" userId="6a4a0159-3c2c-474d-8e6d-7b4e4dfd6593" providerId="ADAL" clId="{D8B6EC6A-0FEA-4FE9-A859-9BEFC9B0DA62}" dt="2024-01-15T12:25:54.802" v="131" actId="1076"/>
          <ac:picMkLst>
            <pc:docMk/>
            <pc:sldMk cId="4009880877" sldId="265"/>
            <ac:picMk id="7" creationId="{F72AA842-9CE9-8E23-99AA-3CB503591450}"/>
          </ac:picMkLst>
        </pc:picChg>
      </pc:sldChg>
      <pc:sldChg chg="addSp modSp add mod">
        <pc:chgData name="MIGUEL ANGEL QUIROS CULEBRAS" userId="6a4a0159-3c2c-474d-8e6d-7b4e4dfd6593" providerId="ADAL" clId="{D8B6EC6A-0FEA-4FE9-A859-9BEFC9B0DA62}" dt="2024-01-15T12:14:51.708" v="82" actId="1076"/>
        <pc:sldMkLst>
          <pc:docMk/>
          <pc:sldMk cId="2084365621" sldId="266"/>
        </pc:sldMkLst>
        <pc:picChg chg="add mod">
          <ac:chgData name="MIGUEL ANGEL QUIROS CULEBRAS" userId="6a4a0159-3c2c-474d-8e6d-7b4e4dfd6593" providerId="ADAL" clId="{D8B6EC6A-0FEA-4FE9-A859-9BEFC9B0DA62}" dt="2024-01-15T12:14:37.196" v="78" actId="1076"/>
          <ac:picMkLst>
            <pc:docMk/>
            <pc:sldMk cId="2084365621" sldId="266"/>
            <ac:picMk id="3" creationId="{7C46A464-FD4E-5466-A5B3-07754CA901B7}"/>
          </ac:picMkLst>
        </pc:picChg>
        <pc:picChg chg="add mod">
          <ac:chgData name="MIGUEL ANGEL QUIROS CULEBRAS" userId="6a4a0159-3c2c-474d-8e6d-7b4e4dfd6593" providerId="ADAL" clId="{D8B6EC6A-0FEA-4FE9-A859-9BEFC9B0DA62}" dt="2024-01-15T12:14:51.708" v="82" actId="1076"/>
          <ac:picMkLst>
            <pc:docMk/>
            <pc:sldMk cId="2084365621" sldId="266"/>
            <ac:picMk id="5" creationId="{FBD2CEE4-F687-2AE8-903B-1BFFDCF5A3C7}"/>
          </ac:picMkLst>
        </pc:picChg>
      </pc:sldChg>
      <pc:sldChg chg="addSp modSp add mod">
        <pc:chgData name="MIGUEL ANGEL QUIROS CULEBRAS" userId="6a4a0159-3c2c-474d-8e6d-7b4e4dfd6593" providerId="ADAL" clId="{D8B6EC6A-0FEA-4FE9-A859-9BEFC9B0DA62}" dt="2024-01-15T12:16:01.028" v="89" actId="1076"/>
        <pc:sldMkLst>
          <pc:docMk/>
          <pc:sldMk cId="536732482" sldId="267"/>
        </pc:sldMkLst>
        <pc:picChg chg="add mod">
          <ac:chgData name="MIGUEL ANGEL QUIROS CULEBRAS" userId="6a4a0159-3c2c-474d-8e6d-7b4e4dfd6593" providerId="ADAL" clId="{D8B6EC6A-0FEA-4FE9-A859-9BEFC9B0DA62}" dt="2024-01-15T12:15:27.372" v="87" actId="1076"/>
          <ac:picMkLst>
            <pc:docMk/>
            <pc:sldMk cId="536732482" sldId="267"/>
            <ac:picMk id="3" creationId="{5943281A-E65A-CF53-13E7-D0CB1E48950B}"/>
          </ac:picMkLst>
        </pc:picChg>
        <pc:picChg chg="add mod">
          <ac:chgData name="MIGUEL ANGEL QUIROS CULEBRAS" userId="6a4a0159-3c2c-474d-8e6d-7b4e4dfd6593" providerId="ADAL" clId="{D8B6EC6A-0FEA-4FE9-A859-9BEFC9B0DA62}" dt="2024-01-15T12:16:01.028" v="89" actId="1076"/>
          <ac:picMkLst>
            <pc:docMk/>
            <pc:sldMk cId="536732482" sldId="267"/>
            <ac:picMk id="5" creationId="{C235A1B6-8362-F78D-69F1-F21A9639FE19}"/>
          </ac:picMkLst>
        </pc:picChg>
      </pc:sldChg>
      <pc:sldChg chg="addSp modSp add mod">
        <pc:chgData name="MIGUEL ANGEL QUIROS CULEBRAS" userId="6a4a0159-3c2c-474d-8e6d-7b4e4dfd6593" providerId="ADAL" clId="{D8B6EC6A-0FEA-4FE9-A859-9BEFC9B0DA62}" dt="2024-01-15T12:24:55.394" v="127" actId="1076"/>
        <pc:sldMkLst>
          <pc:docMk/>
          <pc:sldMk cId="3357742683" sldId="268"/>
        </pc:sldMkLst>
        <pc:picChg chg="add mod">
          <ac:chgData name="MIGUEL ANGEL QUIROS CULEBRAS" userId="6a4a0159-3c2c-474d-8e6d-7b4e4dfd6593" providerId="ADAL" clId="{D8B6EC6A-0FEA-4FE9-A859-9BEFC9B0DA62}" dt="2024-01-15T12:17:03.587" v="92" actId="1076"/>
          <ac:picMkLst>
            <pc:docMk/>
            <pc:sldMk cId="3357742683" sldId="268"/>
            <ac:picMk id="3" creationId="{52D7DBF4-F584-B3EB-AE5F-DC4582F7570C}"/>
          </ac:picMkLst>
        </pc:picChg>
        <pc:picChg chg="add mod">
          <ac:chgData name="MIGUEL ANGEL QUIROS CULEBRAS" userId="6a4a0159-3c2c-474d-8e6d-7b4e4dfd6593" providerId="ADAL" clId="{D8B6EC6A-0FEA-4FE9-A859-9BEFC9B0DA62}" dt="2024-01-15T12:24:55.394" v="127" actId="1076"/>
          <ac:picMkLst>
            <pc:docMk/>
            <pc:sldMk cId="3357742683" sldId="268"/>
            <ac:picMk id="5" creationId="{9464BC1E-74DA-33C1-938F-AC203435E70D}"/>
          </ac:picMkLst>
        </pc:picChg>
      </pc:sldChg>
      <pc:sldChg chg="addSp modSp new mod">
        <pc:chgData name="MIGUEL ANGEL QUIROS CULEBRAS" userId="6a4a0159-3c2c-474d-8e6d-7b4e4dfd6593" providerId="ADAL" clId="{D8B6EC6A-0FEA-4FE9-A859-9BEFC9B0DA62}" dt="2024-01-15T12:20:45.963" v="101" actId="14100"/>
        <pc:sldMkLst>
          <pc:docMk/>
          <pc:sldMk cId="129586880" sldId="269"/>
        </pc:sldMkLst>
        <pc:picChg chg="add mod">
          <ac:chgData name="MIGUEL ANGEL QUIROS CULEBRAS" userId="6a4a0159-3c2c-474d-8e6d-7b4e4dfd6593" providerId="ADAL" clId="{D8B6EC6A-0FEA-4FE9-A859-9BEFC9B0DA62}" dt="2024-01-15T12:20:45.963" v="101" actId="14100"/>
          <ac:picMkLst>
            <pc:docMk/>
            <pc:sldMk cId="129586880" sldId="269"/>
            <ac:picMk id="3" creationId="{B8D4881B-9398-8DF6-834A-9B5F9F7E9931}"/>
          </ac:picMkLst>
        </pc:picChg>
      </pc:sldChg>
      <pc:sldChg chg="addSp delSp modSp new mod modNotesTx">
        <pc:chgData name="MIGUEL ANGEL QUIROS CULEBRAS" userId="6a4a0159-3c2c-474d-8e6d-7b4e4dfd6593" providerId="ADAL" clId="{D8B6EC6A-0FEA-4FE9-A859-9BEFC9B0DA62}" dt="2024-01-15T12:30:25.940" v="171" actId="20577"/>
        <pc:sldMkLst>
          <pc:docMk/>
          <pc:sldMk cId="3599639550" sldId="270"/>
        </pc:sldMkLst>
        <pc:spChg chg="add del mod">
          <ac:chgData name="MIGUEL ANGEL QUIROS CULEBRAS" userId="6a4a0159-3c2c-474d-8e6d-7b4e4dfd6593" providerId="ADAL" clId="{D8B6EC6A-0FEA-4FE9-A859-9BEFC9B0DA62}" dt="2024-01-15T12:21:28.059" v="120" actId="478"/>
          <ac:spMkLst>
            <pc:docMk/>
            <pc:sldMk cId="3599639550" sldId="270"/>
            <ac:spMk id="2" creationId="{C1F9869F-5091-3159-CA90-67A36B57A6F9}"/>
          </ac:spMkLst>
        </pc:spChg>
        <pc:spChg chg="add mod">
          <ac:chgData name="MIGUEL ANGEL QUIROS CULEBRAS" userId="6a4a0159-3c2c-474d-8e6d-7b4e4dfd6593" providerId="ADAL" clId="{D8B6EC6A-0FEA-4FE9-A859-9BEFC9B0DA62}" dt="2024-01-15T12:29:33.706" v="148" actId="1076"/>
          <ac:spMkLst>
            <pc:docMk/>
            <pc:sldMk cId="3599639550" sldId="270"/>
            <ac:spMk id="4" creationId="{33EEA345-D3AA-4CDB-A2A5-C7B7C1F1F77C}"/>
          </ac:spMkLst>
        </pc:spChg>
        <pc:spChg chg="add mod">
          <ac:chgData name="MIGUEL ANGEL QUIROS CULEBRAS" userId="6a4a0159-3c2c-474d-8e6d-7b4e4dfd6593" providerId="ADAL" clId="{D8B6EC6A-0FEA-4FE9-A859-9BEFC9B0DA62}" dt="2024-01-15T12:29:27.091" v="147" actId="20577"/>
          <ac:spMkLst>
            <pc:docMk/>
            <pc:sldMk cId="3599639550" sldId="270"/>
            <ac:spMk id="5" creationId="{A987386E-1EE3-A0B3-390A-F75A7473BD94}"/>
          </ac:spMkLst>
        </pc:spChg>
        <pc:spChg chg="add mod">
          <ac:chgData name="MIGUEL ANGEL QUIROS CULEBRAS" userId="6a4a0159-3c2c-474d-8e6d-7b4e4dfd6593" providerId="ADAL" clId="{D8B6EC6A-0FEA-4FE9-A859-9BEFC9B0DA62}" dt="2024-01-15T12:30:25.940" v="171" actId="20577"/>
          <ac:spMkLst>
            <pc:docMk/>
            <pc:sldMk cId="3599639550" sldId="270"/>
            <ac:spMk id="6" creationId="{F78A0191-4688-E979-3252-6E3C57218133}"/>
          </ac:spMkLst>
        </pc:spChg>
      </pc:sldChg>
      <pc:sldChg chg="modSp new mod">
        <pc:chgData name="MIGUEL ANGEL QUIROS CULEBRAS" userId="6a4a0159-3c2c-474d-8e6d-7b4e4dfd6593" providerId="ADAL" clId="{D8B6EC6A-0FEA-4FE9-A859-9BEFC9B0DA62}" dt="2024-01-15T12:31:26.148" v="282" actId="403"/>
        <pc:sldMkLst>
          <pc:docMk/>
          <pc:sldMk cId="1698901312" sldId="271"/>
        </pc:sldMkLst>
        <pc:spChg chg="mod">
          <ac:chgData name="MIGUEL ANGEL QUIROS CULEBRAS" userId="6a4a0159-3c2c-474d-8e6d-7b4e4dfd6593" providerId="ADAL" clId="{D8B6EC6A-0FEA-4FE9-A859-9BEFC9B0DA62}" dt="2024-01-15T12:31:26.148" v="282" actId="403"/>
          <ac:spMkLst>
            <pc:docMk/>
            <pc:sldMk cId="1698901312" sldId="271"/>
            <ac:spMk id="2" creationId="{37317C51-C11E-5E39-8E20-11812561182F}"/>
          </ac:spMkLst>
        </pc:spChg>
      </pc:sldChg>
    </pc:docChg>
  </pc:docChgLst>
  <pc:docChgLst>
    <pc:chgData name="MIGUEL ANGEL QUIROS CULEBRAS" userId="6a4a0159-3c2c-474d-8e6d-7b4e4dfd6593" providerId="ADAL" clId="{C545B2BB-17DB-4EDA-9E85-3B2777FBB927}"/>
    <pc:docChg chg="undo custSel addSld modSld">
      <pc:chgData name="MIGUEL ANGEL QUIROS CULEBRAS" userId="6a4a0159-3c2c-474d-8e6d-7b4e4dfd6593" providerId="ADAL" clId="{C545B2BB-17DB-4EDA-9E85-3B2777FBB927}" dt="2024-01-15T16:49:04.956" v="16" actId="729"/>
      <pc:docMkLst>
        <pc:docMk/>
      </pc:docMkLst>
      <pc:sldChg chg="addSp delSp modSp add mod">
        <pc:chgData name="MIGUEL ANGEL QUIROS CULEBRAS" userId="6a4a0159-3c2c-474d-8e6d-7b4e4dfd6593" providerId="ADAL" clId="{C545B2BB-17DB-4EDA-9E85-3B2777FBB927}" dt="2024-01-15T16:46:57.296" v="5" actId="6549"/>
        <pc:sldMkLst>
          <pc:docMk/>
          <pc:sldMk cId="1264514507" sldId="272"/>
        </pc:sldMkLst>
        <pc:spChg chg="add mod">
          <ac:chgData name="MIGUEL ANGEL QUIROS CULEBRAS" userId="6a4a0159-3c2c-474d-8e6d-7b4e4dfd6593" providerId="ADAL" clId="{C545B2BB-17DB-4EDA-9E85-3B2777FBB927}" dt="2024-01-15T16:46:57.296" v="5" actId="6549"/>
          <ac:spMkLst>
            <pc:docMk/>
            <pc:sldMk cId="1264514507" sldId="272"/>
            <ac:spMk id="4" creationId="{C2DF52B2-6596-729F-4524-4AD4B50DC8EC}"/>
          </ac:spMkLst>
        </pc:spChg>
        <pc:picChg chg="del">
          <ac:chgData name="MIGUEL ANGEL QUIROS CULEBRAS" userId="6a4a0159-3c2c-474d-8e6d-7b4e4dfd6593" providerId="ADAL" clId="{C545B2BB-17DB-4EDA-9E85-3B2777FBB927}" dt="2024-01-15T16:46:35.246" v="1" actId="478"/>
          <ac:picMkLst>
            <pc:docMk/>
            <pc:sldMk cId="1264514507" sldId="272"/>
            <ac:picMk id="3" creationId="{8F7212AC-3B96-E96D-5E29-CF0305398D85}"/>
          </ac:picMkLst>
        </pc:picChg>
      </pc:sldChg>
      <pc:sldChg chg="delSp modSp add mod modShow">
        <pc:chgData name="MIGUEL ANGEL QUIROS CULEBRAS" userId="6a4a0159-3c2c-474d-8e6d-7b4e4dfd6593" providerId="ADAL" clId="{C545B2BB-17DB-4EDA-9E85-3B2777FBB927}" dt="2024-01-15T16:49:04.956" v="16" actId="729"/>
        <pc:sldMkLst>
          <pc:docMk/>
          <pc:sldMk cId="1184760003" sldId="273"/>
        </pc:sldMkLst>
        <pc:spChg chg="mod">
          <ac:chgData name="MIGUEL ANGEL QUIROS CULEBRAS" userId="6a4a0159-3c2c-474d-8e6d-7b4e4dfd6593" providerId="ADAL" clId="{C545B2BB-17DB-4EDA-9E85-3B2777FBB927}" dt="2024-01-15T16:49:00.451" v="15" actId="6549"/>
          <ac:spMkLst>
            <pc:docMk/>
            <pc:sldMk cId="1184760003" sldId="273"/>
            <ac:spMk id="4" creationId="{33EEA345-D3AA-4CDB-A2A5-C7B7C1F1F77C}"/>
          </ac:spMkLst>
        </pc:spChg>
        <pc:spChg chg="del">
          <ac:chgData name="MIGUEL ANGEL QUIROS CULEBRAS" userId="6a4a0159-3c2c-474d-8e6d-7b4e4dfd6593" providerId="ADAL" clId="{C545B2BB-17DB-4EDA-9E85-3B2777FBB927}" dt="2024-01-15T16:48:19.378" v="7" actId="478"/>
          <ac:spMkLst>
            <pc:docMk/>
            <pc:sldMk cId="1184760003" sldId="273"/>
            <ac:spMk id="6" creationId="{F78A0191-4688-E979-3252-6E3C57218133}"/>
          </ac:spMkLst>
        </pc:spChg>
      </pc:sldChg>
    </pc:docChg>
  </pc:docChgLst>
  <pc:docChgLst>
    <pc:chgData name="MIGUEL ANGEL QUIROS CULEBRAS" userId="6a4a0159-3c2c-474d-8e6d-7b4e4dfd6593" providerId="ADAL" clId="{6B612714-297E-4F75-94D5-2BC5A7C8B112}"/>
    <pc:docChg chg="custSel modSld">
      <pc:chgData name="MIGUEL ANGEL QUIROS CULEBRAS" userId="6a4a0159-3c2c-474d-8e6d-7b4e4dfd6593" providerId="ADAL" clId="{6B612714-297E-4F75-94D5-2BC5A7C8B112}" dt="2024-01-15T12:35:41.770" v="181" actId="20577"/>
      <pc:docMkLst>
        <pc:docMk/>
      </pc:docMkLst>
      <pc:sldChg chg="modSp mod">
        <pc:chgData name="MIGUEL ANGEL QUIROS CULEBRAS" userId="6a4a0159-3c2c-474d-8e6d-7b4e4dfd6593" providerId="ADAL" clId="{6B612714-297E-4F75-94D5-2BC5A7C8B112}" dt="2024-01-15T12:35:41.770" v="181" actId="20577"/>
        <pc:sldMkLst>
          <pc:docMk/>
          <pc:sldMk cId="3599639550" sldId="270"/>
        </pc:sldMkLst>
        <pc:spChg chg="mod">
          <ac:chgData name="MIGUEL ANGEL QUIROS CULEBRAS" userId="6a4a0159-3c2c-474d-8e6d-7b4e4dfd6593" providerId="ADAL" clId="{6B612714-297E-4F75-94D5-2BC5A7C8B112}" dt="2024-01-15T12:34:39.786" v="9" actId="1076"/>
          <ac:spMkLst>
            <pc:docMk/>
            <pc:sldMk cId="3599639550" sldId="270"/>
            <ac:spMk id="4" creationId="{33EEA345-D3AA-4CDB-A2A5-C7B7C1F1F77C}"/>
          </ac:spMkLst>
        </pc:spChg>
        <pc:spChg chg="mod">
          <ac:chgData name="MIGUEL ANGEL QUIROS CULEBRAS" userId="6a4a0159-3c2c-474d-8e6d-7b4e4dfd6593" providerId="ADAL" clId="{6B612714-297E-4F75-94D5-2BC5A7C8B112}" dt="2024-01-15T12:34:21.971" v="6" actId="1076"/>
          <ac:spMkLst>
            <pc:docMk/>
            <pc:sldMk cId="3599639550" sldId="270"/>
            <ac:spMk id="5" creationId="{A987386E-1EE3-A0B3-390A-F75A7473BD94}"/>
          </ac:spMkLst>
        </pc:spChg>
        <pc:spChg chg="mod">
          <ac:chgData name="MIGUEL ANGEL QUIROS CULEBRAS" userId="6a4a0159-3c2c-474d-8e6d-7b4e4dfd6593" providerId="ADAL" clId="{6B612714-297E-4F75-94D5-2BC5A7C8B112}" dt="2024-01-15T12:35:41.770" v="181" actId="20577"/>
          <ac:spMkLst>
            <pc:docMk/>
            <pc:sldMk cId="3599639550" sldId="270"/>
            <ac:spMk id="6" creationId="{F78A0191-4688-E979-3252-6E3C57218133}"/>
          </ac:spMkLst>
        </pc:spChg>
      </pc:sldChg>
    </pc:docChg>
  </pc:docChgLst>
  <pc:docChgLst>
    <pc:chgData name="MIGUEL ANGEL QUIROS CULEBRAS" userId="6a4a0159-3c2c-474d-8e6d-7b4e4dfd6593" providerId="ADAL" clId="{60E8B4F6-7767-441A-8247-27EE95903867}"/>
    <pc:docChg chg="custSel modSld">
      <pc:chgData name="MIGUEL ANGEL QUIROS CULEBRAS" userId="6a4a0159-3c2c-474d-8e6d-7b4e4dfd6593" providerId="ADAL" clId="{60E8B4F6-7767-441A-8247-27EE95903867}" dt="2024-01-15T14:17:46.285" v="16" actId="14100"/>
      <pc:docMkLst>
        <pc:docMk/>
      </pc:docMkLst>
      <pc:sldChg chg="addSp modSp mod">
        <pc:chgData name="MIGUEL ANGEL QUIROS CULEBRAS" userId="6a4a0159-3c2c-474d-8e6d-7b4e4dfd6593" providerId="ADAL" clId="{60E8B4F6-7767-441A-8247-27EE95903867}" dt="2024-01-15T14:17:06.949" v="2" actId="1076"/>
        <pc:sldMkLst>
          <pc:docMk/>
          <pc:sldMk cId="2377270949" sldId="262"/>
        </pc:sldMkLst>
        <pc:picChg chg="add mod">
          <ac:chgData name="MIGUEL ANGEL QUIROS CULEBRAS" userId="6a4a0159-3c2c-474d-8e6d-7b4e4dfd6593" providerId="ADAL" clId="{60E8B4F6-7767-441A-8247-27EE95903867}" dt="2024-01-15T14:17:06.949" v="2" actId="1076"/>
          <ac:picMkLst>
            <pc:docMk/>
            <pc:sldMk cId="2377270949" sldId="262"/>
            <ac:picMk id="4" creationId="{4A2344E8-9A95-FCB3-224E-0E2548D6F403}"/>
          </ac:picMkLst>
        </pc:picChg>
      </pc:sldChg>
      <pc:sldChg chg="addSp delSp modSp mod">
        <pc:chgData name="MIGUEL ANGEL QUIROS CULEBRAS" userId="6a4a0159-3c2c-474d-8e6d-7b4e4dfd6593" providerId="ADAL" clId="{60E8B4F6-7767-441A-8247-27EE95903867}" dt="2024-01-15T14:17:14.982" v="7" actId="478"/>
        <pc:sldMkLst>
          <pc:docMk/>
          <pc:sldMk cId="3179048389" sldId="263"/>
        </pc:sldMkLst>
        <pc:picChg chg="add del mod">
          <ac:chgData name="MIGUEL ANGEL QUIROS CULEBRAS" userId="6a4a0159-3c2c-474d-8e6d-7b4e4dfd6593" providerId="ADAL" clId="{60E8B4F6-7767-441A-8247-27EE95903867}" dt="2024-01-15T14:17:14.982" v="7" actId="478"/>
          <ac:picMkLst>
            <pc:docMk/>
            <pc:sldMk cId="3179048389" sldId="263"/>
            <ac:picMk id="4" creationId="{DB579F71-1531-C2BE-5D2D-7319DB79F078}"/>
          </ac:picMkLst>
        </pc:picChg>
      </pc:sldChg>
      <pc:sldChg chg="addSp modSp mod">
        <pc:chgData name="MIGUEL ANGEL QUIROS CULEBRAS" userId="6a4a0159-3c2c-474d-8e6d-7b4e4dfd6593" providerId="ADAL" clId="{60E8B4F6-7767-441A-8247-27EE95903867}" dt="2024-01-15T14:17:46.285" v="16" actId="14100"/>
        <pc:sldMkLst>
          <pc:docMk/>
          <pc:sldMk cId="4009880877" sldId="265"/>
        </pc:sldMkLst>
        <pc:picChg chg="add mod">
          <ac:chgData name="MIGUEL ANGEL QUIROS CULEBRAS" userId="6a4a0159-3c2c-474d-8e6d-7b4e4dfd6593" providerId="ADAL" clId="{60E8B4F6-7767-441A-8247-27EE95903867}" dt="2024-01-15T14:17:46.285" v="16" actId="14100"/>
          <ac:picMkLst>
            <pc:docMk/>
            <pc:sldMk cId="4009880877" sldId="265"/>
            <ac:picMk id="4" creationId="{0B088B8C-E804-FC4A-C0C7-A2000E78C33D}"/>
          </ac:picMkLst>
        </pc:picChg>
        <pc:picChg chg="add mod">
          <ac:chgData name="MIGUEL ANGEL QUIROS CULEBRAS" userId="6a4a0159-3c2c-474d-8e6d-7b4e4dfd6593" providerId="ADAL" clId="{60E8B4F6-7767-441A-8247-27EE95903867}" dt="2024-01-15T14:17:38.045" v="12" actId="1076"/>
          <ac:picMkLst>
            <pc:docMk/>
            <pc:sldMk cId="4009880877" sldId="265"/>
            <ac:picMk id="8" creationId="{70FBE41C-5254-D254-0FC9-DD1B9579B27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0C1B5D-B7F7-4B23-934F-75D5FD86C9B9}" type="datetimeFigureOut">
              <a:rPr lang="es-ES" smtClean="0"/>
              <a:t>15/01/2024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0A569C-93CE-437A-A516-87CC36ABC6E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9567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0A569C-93CE-437A-A516-87CC36ABC6EB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3332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https://pilar.ccn-cert.cni.es/index.php/pilar/licencia-de-las-soluciones-pilar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0A569C-93CE-437A-A516-87CC36ABC6EB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416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Activos: </a:t>
            </a:r>
          </a:p>
          <a:p>
            <a:r>
              <a:rPr lang="es-ES" dirty="0"/>
              <a:t>- Datos personales de clientes almacenados en una base de datos.</a:t>
            </a:r>
          </a:p>
          <a:p>
            <a:r>
              <a:rPr lang="es-ES" dirty="0"/>
              <a:t>- Servidores que almacenan información crítica para el funcionamiento de la empresa.</a:t>
            </a:r>
          </a:p>
          <a:p>
            <a:r>
              <a:rPr lang="es-ES" dirty="0"/>
              <a:t>- Red interna de la empresa que conecta todos los dispositivos y sistemas.</a:t>
            </a:r>
          </a:p>
          <a:p>
            <a:endParaRPr lang="es-ES" dirty="0"/>
          </a:p>
          <a:p>
            <a:r>
              <a:rPr lang="es-ES" dirty="0"/>
              <a:t>Amenazas:</a:t>
            </a:r>
          </a:p>
          <a:p>
            <a:r>
              <a:rPr lang="es-ES" dirty="0"/>
              <a:t>- Ataques de malware que podrían comprometer la integridad y confidencialidad de los datos.</a:t>
            </a:r>
          </a:p>
          <a:p>
            <a:r>
              <a:rPr lang="es-ES" dirty="0"/>
              <a:t>- Acceso no autorizado a los servidores por parte de empleados descontentos o hackers externos.</a:t>
            </a:r>
          </a:p>
          <a:p>
            <a:r>
              <a:rPr lang="es-ES" dirty="0"/>
              <a:t>- Interrupciones del servicio debido a fallos en la red interna o ataques de denegación de servicio.</a:t>
            </a:r>
          </a:p>
          <a:p>
            <a:endParaRPr lang="es-ES" dirty="0"/>
          </a:p>
          <a:p>
            <a:r>
              <a:rPr lang="es-ES" dirty="0"/>
              <a:t>Salvaguardas:</a:t>
            </a:r>
          </a:p>
          <a:p>
            <a:r>
              <a:rPr lang="es-ES" dirty="0"/>
              <a:t>- Implementación de firewalls y sistemas de detección de intrusiones para proteger la red interna y los servidores.</a:t>
            </a:r>
          </a:p>
          <a:p>
            <a:r>
              <a:rPr lang="es-ES" dirty="0"/>
              <a:t>- Actualización regular del software y sistemas operativos para mitigar las vulnerabilidades conocidas.</a:t>
            </a:r>
          </a:p>
          <a:p>
            <a:r>
              <a:rPr lang="es-ES" dirty="0"/>
              <a:t>- Políticas de acceso estrictas, autenticación </a:t>
            </a:r>
            <a:r>
              <a:rPr lang="es-ES" dirty="0" err="1"/>
              <a:t>multifactor</a:t>
            </a:r>
            <a:r>
              <a:rPr lang="es-ES" dirty="0"/>
              <a:t> y auditorías para controlar el acceso a los datos y sistemas críticos.</a:t>
            </a:r>
          </a:p>
          <a:p>
            <a:endParaRPr lang="es-ES" dirty="0"/>
          </a:p>
          <a:p>
            <a:r>
              <a:rPr lang="es-ES" dirty="0"/>
              <a:t>En este ejemplo, la tabla MAGERIT se utilizaría para identificar los activos críticos (datos, servidores, red), las amenazas potenciales (malware, accesos no autorizados, interrupciones del servicio) y las salvaguardas necesarias (firewalls, actualizaciones, políticas de acceso) para mitigar los riesgos y proteger la seguridad informática de la empresa.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0A569C-93CE-437A-A516-87CC36ABC6EB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8928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Activos: </a:t>
            </a:r>
          </a:p>
          <a:p>
            <a:r>
              <a:rPr lang="es-ES" dirty="0"/>
              <a:t>- Datos personales de clientes almacenados en una base de datos.</a:t>
            </a:r>
          </a:p>
          <a:p>
            <a:r>
              <a:rPr lang="es-ES" dirty="0"/>
              <a:t>- Servidores que almacenan información crítica para el funcionamiento de la empresa.</a:t>
            </a:r>
          </a:p>
          <a:p>
            <a:r>
              <a:rPr lang="es-ES" dirty="0"/>
              <a:t>- Red interna de la empresa que conecta todos los dispositivos y sistemas.</a:t>
            </a:r>
          </a:p>
          <a:p>
            <a:endParaRPr lang="es-ES" dirty="0"/>
          </a:p>
          <a:p>
            <a:r>
              <a:rPr lang="es-ES" dirty="0"/>
              <a:t>Amenazas:</a:t>
            </a:r>
          </a:p>
          <a:p>
            <a:r>
              <a:rPr lang="es-ES" dirty="0"/>
              <a:t>- Ataques de malware que podrían comprometer la integridad y confidencialidad de los datos.</a:t>
            </a:r>
          </a:p>
          <a:p>
            <a:r>
              <a:rPr lang="es-ES" dirty="0"/>
              <a:t>- Acceso no autorizado a los servidores por parte de empleados descontentos o hackers externos.</a:t>
            </a:r>
          </a:p>
          <a:p>
            <a:r>
              <a:rPr lang="es-ES" dirty="0"/>
              <a:t>- Interrupciones del servicio debido a fallos en la red interna o ataques de denegación de servicio.</a:t>
            </a:r>
          </a:p>
          <a:p>
            <a:endParaRPr lang="es-ES" dirty="0"/>
          </a:p>
          <a:p>
            <a:r>
              <a:rPr lang="es-ES" dirty="0"/>
              <a:t>Salvaguardas:</a:t>
            </a:r>
          </a:p>
          <a:p>
            <a:r>
              <a:rPr lang="es-ES" dirty="0"/>
              <a:t>- Implementación de firewalls y sistemas de detección de intrusiones para proteger la red interna y los servidores.</a:t>
            </a:r>
          </a:p>
          <a:p>
            <a:r>
              <a:rPr lang="es-ES" dirty="0"/>
              <a:t>- Actualización regular del software y sistemas operativos para mitigar las vulnerabilidades conocidas.</a:t>
            </a:r>
          </a:p>
          <a:p>
            <a:r>
              <a:rPr lang="es-ES" dirty="0"/>
              <a:t>- Políticas de acceso estrictas, autenticación </a:t>
            </a:r>
            <a:r>
              <a:rPr lang="es-ES" dirty="0" err="1"/>
              <a:t>multifactor</a:t>
            </a:r>
            <a:r>
              <a:rPr lang="es-ES" dirty="0"/>
              <a:t> y auditorías para controlar el acceso a los datos y sistemas críticos.</a:t>
            </a:r>
          </a:p>
          <a:p>
            <a:endParaRPr lang="es-ES" dirty="0"/>
          </a:p>
          <a:p>
            <a:r>
              <a:rPr lang="es-ES" dirty="0"/>
              <a:t>En este ejemplo, la tabla MAGERIT se utilizaría para identificar los activos críticos (datos, servidores, red), las amenazas potenciales (malware, accesos no autorizados, interrupciones del servicio) y las salvaguardas necesarias (firewalls, actualizaciones, políticas de acceso) para mitigar los riesgos y proteger la seguridad informática de la empresa.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0A569C-93CE-437A-A516-87CC36ABC6EB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8421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https://www.bbc.com/mundo/noticias/2015/10/151007_iwonder_finde_tecnologia_virus_stuxnet</a:t>
            </a:r>
            <a:br>
              <a:rPr lang="es-ES" dirty="0"/>
            </a:br>
            <a:br>
              <a:rPr lang="es-ES" dirty="0"/>
            </a:br>
            <a:r>
              <a:rPr lang="es-ES" dirty="0"/>
              <a:t>https://www.elmundo.es/elmundo/2011/01/16/internacional/1295180388.html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0A569C-93CE-437A-A516-87CC36ABC6EB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7136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https://www.telesurtv.net/news/iran-centrifugadoras-reubicacion-seguridad-20220417-0013.html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0A569C-93CE-437A-A516-87CC36ABC6EB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6680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https://www.telesurtv.net/news/iran-centrifugadoras-reubicacion-seguridad-20220417-0013.html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0A569C-93CE-437A-A516-87CC36ABC6EB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4818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A6667-F44F-4670-9CCF-CB9554B5BB56}" type="datetimeFigureOut">
              <a:rPr lang="es-ES" smtClean="0"/>
              <a:t>15/01/2024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261C7-37CD-4962-BC50-9275A390DF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4375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A6667-F44F-4670-9CCF-CB9554B5BB56}" type="datetimeFigureOut">
              <a:rPr lang="es-ES" smtClean="0"/>
              <a:t>15/01/2024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261C7-37CD-4962-BC50-9275A390DF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1163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A6667-F44F-4670-9CCF-CB9554B5BB56}" type="datetimeFigureOut">
              <a:rPr lang="es-ES" smtClean="0"/>
              <a:t>15/01/2024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261C7-37CD-4962-BC50-9275A390DF8A}" type="slidenum">
              <a:rPr lang="es-ES" smtClean="0"/>
              <a:t>‹Nº›</a:t>
            </a:fld>
            <a:endParaRPr lang="es-E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9544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A6667-F44F-4670-9CCF-CB9554B5BB56}" type="datetimeFigureOut">
              <a:rPr lang="es-ES" smtClean="0"/>
              <a:t>15/01/2024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261C7-37CD-4962-BC50-9275A390DF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6577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A6667-F44F-4670-9CCF-CB9554B5BB56}" type="datetimeFigureOut">
              <a:rPr lang="es-ES" smtClean="0"/>
              <a:t>15/01/2024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261C7-37CD-4962-BC50-9275A390DF8A}" type="slidenum">
              <a:rPr lang="es-ES" smtClean="0"/>
              <a:t>‹Nº›</a:t>
            </a:fld>
            <a:endParaRPr lang="es-E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175512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A6667-F44F-4670-9CCF-CB9554B5BB56}" type="datetimeFigureOut">
              <a:rPr lang="es-ES" smtClean="0"/>
              <a:t>15/01/2024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261C7-37CD-4962-BC50-9275A390DF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21402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A6667-F44F-4670-9CCF-CB9554B5BB56}" type="datetimeFigureOut">
              <a:rPr lang="es-ES" smtClean="0"/>
              <a:t>15/01/2024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261C7-37CD-4962-BC50-9275A390DF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14986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A6667-F44F-4670-9CCF-CB9554B5BB56}" type="datetimeFigureOut">
              <a:rPr lang="es-ES" smtClean="0"/>
              <a:t>15/01/2024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261C7-37CD-4962-BC50-9275A390DF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9755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A6667-F44F-4670-9CCF-CB9554B5BB56}" type="datetimeFigureOut">
              <a:rPr lang="es-ES" smtClean="0"/>
              <a:t>15/01/2024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261C7-37CD-4962-BC50-9275A390DF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6615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A6667-F44F-4670-9CCF-CB9554B5BB56}" type="datetimeFigureOut">
              <a:rPr lang="es-ES" smtClean="0"/>
              <a:t>15/01/2024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261C7-37CD-4962-BC50-9275A390DF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6823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A6667-F44F-4670-9CCF-CB9554B5BB56}" type="datetimeFigureOut">
              <a:rPr lang="es-ES" smtClean="0"/>
              <a:t>15/01/2024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261C7-37CD-4962-BC50-9275A390DF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5656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A6667-F44F-4670-9CCF-CB9554B5BB56}" type="datetimeFigureOut">
              <a:rPr lang="es-ES" smtClean="0"/>
              <a:t>15/01/2024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261C7-37CD-4962-BC50-9275A390DF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3484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A6667-F44F-4670-9CCF-CB9554B5BB56}" type="datetimeFigureOut">
              <a:rPr lang="es-ES" smtClean="0"/>
              <a:t>15/01/2024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261C7-37CD-4962-BC50-9275A390DF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0788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A6667-F44F-4670-9CCF-CB9554B5BB56}" type="datetimeFigureOut">
              <a:rPr lang="es-ES" smtClean="0"/>
              <a:t>15/01/2024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261C7-37CD-4962-BC50-9275A390DF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8699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A6667-F44F-4670-9CCF-CB9554B5BB56}" type="datetimeFigureOut">
              <a:rPr lang="es-ES" smtClean="0"/>
              <a:t>15/01/2024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261C7-37CD-4962-BC50-9275A390DF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9654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A6667-F44F-4670-9CCF-CB9554B5BB56}" type="datetimeFigureOut">
              <a:rPr lang="es-ES" smtClean="0"/>
              <a:t>15/01/2024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261C7-37CD-4962-BC50-9275A390DF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0232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A6667-F44F-4670-9CCF-CB9554B5BB56}" type="datetimeFigureOut">
              <a:rPr lang="es-ES" smtClean="0"/>
              <a:t>15/01/2024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67261C7-37CD-4962-BC50-9275A390DF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5057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F78E4CB-716C-8867-468D-635596B2C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8904" y="-92127"/>
            <a:ext cx="12948451" cy="708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34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8D4881B-9398-8DF6-834A-9B5F9F7E9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4708" y="0"/>
            <a:ext cx="1348141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86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3EEA345-D3AA-4CDB-A2A5-C7B7C1F1F77C}"/>
              </a:ext>
            </a:extLst>
          </p:cNvPr>
          <p:cNvSpPr txBox="1"/>
          <p:nvPr/>
        </p:nvSpPr>
        <p:spPr>
          <a:xfrm>
            <a:off x="0" y="1036914"/>
            <a:ext cx="95374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📃 "Casio sufre una brecha de seguridad y se filtran datos personales de miles de usuarios de todo el mundo" </a:t>
            </a:r>
            <a:br>
              <a:rPr lang="es-ES" dirty="0"/>
            </a:br>
            <a:r>
              <a:rPr lang="es-ES" dirty="0"/>
              <a:t>https://www.genbeta.com/actualidad/casio-sufre-brecha-seguridad-se-filtran-datos-personales-miles-usuarios-todo-mundo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987386E-1EE3-A0B3-390A-F75A7473BD94}"/>
              </a:ext>
            </a:extLst>
          </p:cNvPr>
          <p:cNvSpPr txBox="1"/>
          <p:nvPr/>
        </p:nvSpPr>
        <p:spPr>
          <a:xfrm>
            <a:off x="514102" y="248916"/>
            <a:ext cx="4890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Partido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78A0191-4688-E979-3252-6E3C57218133}"/>
              </a:ext>
            </a:extLst>
          </p:cNvPr>
          <p:cNvSpPr txBox="1"/>
          <p:nvPr/>
        </p:nvSpPr>
        <p:spPr>
          <a:xfrm>
            <a:off x="1411560" y="2317355"/>
            <a:ext cx="539117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Rellenar sabiendo lo que hemos hablado sobre esta noticia</a:t>
            </a:r>
          </a:p>
          <a:p>
            <a:endParaRPr lang="es-ES" dirty="0"/>
          </a:p>
          <a:p>
            <a:r>
              <a:rPr lang="es-ES" dirty="0"/>
              <a:t>Activos: (3)</a:t>
            </a:r>
          </a:p>
          <a:p>
            <a:r>
              <a:rPr lang="es-ES" dirty="0"/>
              <a:t>-</a:t>
            </a:r>
          </a:p>
          <a:p>
            <a:r>
              <a:rPr lang="es-ES" dirty="0"/>
              <a:t>-</a:t>
            </a:r>
          </a:p>
          <a:p>
            <a:r>
              <a:rPr lang="es-ES" dirty="0"/>
              <a:t>-</a:t>
            </a:r>
          </a:p>
          <a:p>
            <a:endParaRPr lang="es-ES" dirty="0"/>
          </a:p>
          <a:p>
            <a:r>
              <a:rPr lang="es-ES" dirty="0"/>
              <a:t>Amenazas</a:t>
            </a:r>
            <a:r>
              <a:rPr lang="es-ES" dirty="0">
                <a:sym typeface="Wingdings" panose="05000000000000000000" pitchFamily="2" charset="2"/>
              </a:rPr>
              <a:t>: (2)</a:t>
            </a:r>
            <a:endParaRPr lang="es-ES" dirty="0"/>
          </a:p>
          <a:p>
            <a:r>
              <a:rPr lang="es-ES" dirty="0"/>
              <a:t>-</a:t>
            </a:r>
          </a:p>
          <a:p>
            <a:r>
              <a:rPr lang="es-ES" dirty="0"/>
              <a:t>-</a:t>
            </a:r>
          </a:p>
          <a:p>
            <a:endParaRPr lang="es-ES" dirty="0"/>
          </a:p>
          <a:p>
            <a:r>
              <a:rPr lang="es-ES" dirty="0"/>
              <a:t>Salvaguardas: (3)</a:t>
            </a:r>
          </a:p>
          <a:p>
            <a:r>
              <a:rPr lang="es-ES" dirty="0"/>
              <a:t>-</a:t>
            </a:r>
          </a:p>
          <a:p>
            <a:r>
              <a:rPr lang="es-ES" dirty="0"/>
              <a:t>-</a:t>
            </a:r>
          </a:p>
          <a:p>
            <a:r>
              <a:rPr lang="es-ES" dirty="0"/>
              <a:t>-</a:t>
            </a:r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99639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3EEA345-D3AA-4CDB-A2A5-C7B7C1F1F77C}"/>
              </a:ext>
            </a:extLst>
          </p:cNvPr>
          <p:cNvSpPr txBox="1"/>
          <p:nvPr/>
        </p:nvSpPr>
        <p:spPr>
          <a:xfrm>
            <a:off x="331596" y="1167542"/>
            <a:ext cx="9537404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Activos: </a:t>
            </a:r>
          </a:p>
          <a:p>
            <a:r>
              <a:rPr lang="es-ES" dirty="0"/>
              <a:t>- Datos personales de clientes almacenados en una base de datos.</a:t>
            </a:r>
          </a:p>
          <a:p>
            <a:r>
              <a:rPr lang="es-ES" dirty="0"/>
              <a:t>- Servidores que almacenan información crítica para el funcionamiento de la empresa.</a:t>
            </a:r>
          </a:p>
          <a:p>
            <a:r>
              <a:rPr lang="es-ES" dirty="0"/>
              <a:t>- Red interna de la empresa que conecta todos los dispositivos y sistemas.</a:t>
            </a:r>
          </a:p>
          <a:p>
            <a:endParaRPr lang="es-ES" dirty="0"/>
          </a:p>
          <a:p>
            <a:r>
              <a:rPr lang="es-ES" dirty="0"/>
              <a:t>Amenazas:</a:t>
            </a:r>
          </a:p>
          <a:p>
            <a:r>
              <a:rPr lang="es-ES" dirty="0"/>
              <a:t>- Ataques de malware que podrían comprometer la integridad y confidencialidad de los datos.</a:t>
            </a:r>
          </a:p>
          <a:p>
            <a:r>
              <a:rPr lang="es-ES" dirty="0"/>
              <a:t>- Acceso no autorizado a los servidores por parte de empleados descontentos o hackers externos.</a:t>
            </a:r>
          </a:p>
          <a:p>
            <a:r>
              <a:rPr lang="es-ES" dirty="0"/>
              <a:t>- Interrupciones del servicio debido a fallos en la red interna o ataques de denegación de servicio.</a:t>
            </a:r>
          </a:p>
          <a:p>
            <a:endParaRPr lang="es-ES" dirty="0"/>
          </a:p>
          <a:p>
            <a:r>
              <a:rPr lang="es-ES" dirty="0"/>
              <a:t>Salvaguardas:</a:t>
            </a:r>
          </a:p>
          <a:p>
            <a:r>
              <a:rPr lang="es-ES" dirty="0"/>
              <a:t>- Implementación de firewalls y sistemas de detección de intrusiones para proteger la red interna y los servidores.</a:t>
            </a:r>
          </a:p>
          <a:p>
            <a:r>
              <a:rPr lang="es-ES" dirty="0"/>
              <a:t>- Actualización regular del software y sistemas operativos para mitigar las vulnerabilidades conocidas.</a:t>
            </a:r>
          </a:p>
          <a:p>
            <a:r>
              <a:rPr lang="es-ES" dirty="0"/>
              <a:t>- Políticas de acceso estrictas, autenticación </a:t>
            </a:r>
            <a:r>
              <a:rPr lang="es-ES" dirty="0" err="1"/>
              <a:t>multifactor</a:t>
            </a:r>
            <a:r>
              <a:rPr lang="es-ES" dirty="0"/>
              <a:t> y auditorías para controlar el acceso a los datos y sistemas críticos.</a:t>
            </a:r>
          </a:p>
          <a:p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987386E-1EE3-A0B3-390A-F75A7473BD94}"/>
              </a:ext>
            </a:extLst>
          </p:cNvPr>
          <p:cNvSpPr txBox="1"/>
          <p:nvPr/>
        </p:nvSpPr>
        <p:spPr>
          <a:xfrm>
            <a:off x="514102" y="248916"/>
            <a:ext cx="4890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Partido </a:t>
            </a:r>
          </a:p>
        </p:txBody>
      </p:sp>
    </p:spTree>
    <p:extLst>
      <p:ext uri="{BB962C8B-B14F-4D97-AF65-F5344CB8AC3E}">
        <p14:creationId xmlns:p14="http://schemas.microsoft.com/office/powerpoint/2010/main" val="1184760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317C51-C11E-5E39-8E20-118125611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130" y="2768600"/>
            <a:ext cx="8596668" cy="1320800"/>
          </a:xfrm>
        </p:spPr>
        <p:txBody>
          <a:bodyPr/>
          <a:lstStyle/>
          <a:p>
            <a:pPr algn="ctr"/>
            <a:r>
              <a:rPr lang="es-ES" sz="6600" dirty="0"/>
              <a:t>Ejemplo</a:t>
            </a:r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8901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E3C1C3B-62C6-88E7-53F5-DF6E3256B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4773">
            <a:off x="339521" y="439579"/>
            <a:ext cx="8503285" cy="211859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5FAAB3D-F0CE-B66C-5193-ACDD63932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743" y="2858505"/>
            <a:ext cx="6978840" cy="370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76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F7212AC-3B96-E96D-5E29-CF0305398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82" y="106116"/>
            <a:ext cx="7596084" cy="656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52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2DF52B2-6596-729F-4524-4AD4B50DC8EC}"/>
              </a:ext>
            </a:extLst>
          </p:cNvPr>
          <p:cNvSpPr txBox="1"/>
          <p:nvPr/>
        </p:nvSpPr>
        <p:spPr>
          <a:xfrm>
            <a:off x="512466" y="197346"/>
            <a:ext cx="849336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ES" dirty="0"/>
          </a:p>
          <a:p>
            <a:r>
              <a:rPr lang="es-ES" dirty="0"/>
              <a:t>Activos:</a:t>
            </a:r>
          </a:p>
          <a:p>
            <a:r>
              <a:rPr lang="es-ES" dirty="0"/>
              <a:t>- Centrifugadoras de enriquecimiento de uranio.</a:t>
            </a:r>
          </a:p>
          <a:p>
            <a:r>
              <a:rPr lang="es-ES" dirty="0"/>
              <a:t>- Sistemas de control industrial (SCADA) utilizados para operar las centrifugadoras.</a:t>
            </a:r>
          </a:p>
          <a:p>
            <a:r>
              <a:rPr lang="es-ES" dirty="0"/>
              <a:t>- Información confidencial relacionada con el programa nuclear de Irán.</a:t>
            </a:r>
          </a:p>
          <a:p>
            <a:endParaRPr lang="es-ES" dirty="0"/>
          </a:p>
          <a:p>
            <a:r>
              <a:rPr lang="es-ES" dirty="0"/>
              <a:t>Amenazas:</a:t>
            </a:r>
          </a:p>
          <a:p>
            <a:r>
              <a:rPr lang="es-ES" dirty="0"/>
              <a:t>- Ataques cibernéticos dirigidos a los sistemas de control industrial.</a:t>
            </a:r>
          </a:p>
          <a:p>
            <a:r>
              <a:rPr lang="es-ES" dirty="0"/>
              <a:t>- Daños físicos a las centrifugadoras que podrían afectar la producción de uranio enriquecido.</a:t>
            </a:r>
          </a:p>
          <a:p>
            <a:r>
              <a:rPr lang="es-ES" dirty="0"/>
              <a:t>- Exposición de información confidencial sobre el programa nuclear de Irán.</a:t>
            </a:r>
          </a:p>
          <a:p>
            <a:endParaRPr lang="es-ES" dirty="0"/>
          </a:p>
          <a:p>
            <a:r>
              <a:rPr lang="es-ES" dirty="0"/>
              <a:t>Salvaguardas:</a:t>
            </a:r>
          </a:p>
          <a:p>
            <a:r>
              <a:rPr lang="es-ES" dirty="0"/>
              <a:t>- Implementación de medidas de seguridad cibernética avanzadas para proteger los sistemas de control industrial contra ataques sofisticados.</a:t>
            </a:r>
          </a:p>
          <a:p>
            <a:r>
              <a:rPr lang="es-ES" dirty="0"/>
              <a:t>- Aislamiento de las redes de control industrial para evitar la propagación de malware desde redes externas.</a:t>
            </a:r>
          </a:p>
          <a:p>
            <a:r>
              <a:rPr lang="es-ES" dirty="0"/>
              <a:t>- Supervisión constante y detección temprana de anomalías en el funcionamiento de las centrifugadoras y los sistemas SCADA.</a:t>
            </a:r>
          </a:p>
        </p:txBody>
      </p:sp>
    </p:spTree>
    <p:extLst>
      <p:ext uri="{BB962C8B-B14F-4D97-AF65-F5344CB8AC3E}">
        <p14:creationId xmlns:p14="http://schemas.microsoft.com/office/powerpoint/2010/main" val="1264514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F0A12A8-36DD-E8DD-4610-B0B815135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57" y="843772"/>
            <a:ext cx="8621328" cy="427732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A2344E8-9A95-FCB3-224E-0E2548D6F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672" y="5222635"/>
            <a:ext cx="2450573" cy="136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270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2EB3FD9-B8AD-F52C-F275-567BA2CED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84" y="845646"/>
            <a:ext cx="8678486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048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D199CA3-4D21-2E05-59DE-8DD740CBE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99" y="584686"/>
            <a:ext cx="9021434" cy="46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26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C46A464-FD4E-5466-A5B3-07754CA90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22" y="2298988"/>
            <a:ext cx="8592749" cy="434400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BD2CEE4-F687-2AE8-903B-1BFFDCF5A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059" y="361507"/>
            <a:ext cx="4032201" cy="182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65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943281A-E65A-CF53-13E7-D0CB1E489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01" y="360981"/>
            <a:ext cx="5287113" cy="118126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235A1B6-8362-F78D-69F1-F21A9639F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01" y="1707651"/>
            <a:ext cx="8926171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732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D494781-DC39-38EB-E6AC-8CF1B635F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36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2D7DBF4-F584-B3EB-AE5F-DC4582F7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84" y="370782"/>
            <a:ext cx="4705462" cy="173446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464BC1E-74DA-33C1-938F-AC203435E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142" y="2317899"/>
            <a:ext cx="7771247" cy="427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742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A47346D-229D-4D10-D8C9-3A7CF8D99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446" y="1127051"/>
            <a:ext cx="4882722" cy="240923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24AF68A-695B-8E53-33D0-1E028690A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87" y="3657153"/>
            <a:ext cx="8316486" cy="320084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72AA842-9CE9-8E23-99AA-3CB503591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990" y="282186"/>
            <a:ext cx="4982270" cy="72400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B088B8C-E804-FC4A-C0C7-A2000E78C3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5168" y="1669116"/>
            <a:ext cx="2212820" cy="93358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0FBE41C-5254-D254-0FC9-DD1B9579B2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7551" y="2602696"/>
            <a:ext cx="2172003" cy="9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88087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68</TotalTime>
  <Words>859</Words>
  <Application>Microsoft Office PowerPoint</Application>
  <PresentationFormat>Panorámica</PresentationFormat>
  <Paragraphs>91</Paragraphs>
  <Slides>16</Slides>
  <Notes>7</Notes>
  <HiddenSlides>1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1" baseType="lpstr">
      <vt:lpstr>Arial</vt:lpstr>
      <vt:lpstr>Calibri</vt:lpstr>
      <vt:lpstr>Trebuchet MS</vt:lpstr>
      <vt:lpstr>Wingdings 3</vt:lpstr>
      <vt:lpstr>Faceta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Ejemplo 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MIGUEL ANGEL QUIROS CULEBRAS</dc:creator>
  <cp:lastModifiedBy>MIGUEL ANGEL QUIROS CULEBRAS</cp:lastModifiedBy>
  <cp:revision>1</cp:revision>
  <dcterms:created xsi:type="dcterms:W3CDTF">2024-01-15T11:31:05Z</dcterms:created>
  <dcterms:modified xsi:type="dcterms:W3CDTF">2024-01-15T16:49:07Z</dcterms:modified>
</cp:coreProperties>
</file>